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9" r:id="rId3"/>
    <p:sldId id="260" r:id="rId4"/>
    <p:sldId id="265" r:id="rId5"/>
    <p:sldId id="267" r:id="rId6"/>
    <p:sldId id="270" r:id="rId7"/>
    <p:sldId id="268" r:id="rId8"/>
    <p:sldId id="269" r:id="rId9"/>
    <p:sldId id="271" r:id="rId10"/>
    <p:sldId id="272" r:id="rId11"/>
    <p:sldId id="273" r:id="rId12"/>
    <p:sldId id="283" r:id="rId13"/>
    <p:sldId id="284" r:id="rId14"/>
    <p:sldId id="276" r:id="rId15"/>
    <p:sldId id="277" r:id="rId16"/>
    <p:sldId id="279" r:id="rId17"/>
    <p:sldId id="278" r:id="rId18"/>
    <p:sldId id="280" r:id="rId19"/>
    <p:sldId id="281" r:id="rId20"/>
    <p:sldId id="258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4660"/>
  </p:normalViewPr>
  <p:slideViewPr>
    <p:cSldViewPr>
      <p:cViewPr varScale="1">
        <p:scale>
          <a:sx n="122" d="100"/>
          <a:sy n="122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47A22524-8162-4086-A71F-E3F91AD2E6F9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F9CA321-4ABC-4A50-88F1-A3B7AA3056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671473"/>
            <a:ext cx="1800226" cy="20193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17263" y="2315714"/>
            <a:ext cx="54102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2013</a:t>
            </a:r>
            <a:r>
              <a:rPr lang="en-US" sz="5400" dirty="0" smtClean="0"/>
              <a:t> </a:t>
            </a:r>
            <a:r>
              <a:rPr lang="en-US" sz="5400" dirty="0" smtClean="0">
                <a:solidFill>
                  <a:srgbClr val="C00000"/>
                </a:solidFill>
              </a:rPr>
              <a:t>PCRTA</a:t>
            </a:r>
            <a:r>
              <a:rPr lang="en-US" sz="5400" dirty="0" smtClean="0"/>
              <a:t> Scholarship Winners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39121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13"/>
    </mc:Choice>
    <mc:Fallback>
      <p:transition spd="slow" advTm="1531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Sarah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Mc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Sarah McClure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2285999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Theodore Roosevelt High 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http://upload.wikimedia.org/wikipedia/en/5/5a/Theodore_Roosevelt_High_School_Se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2" y="228600"/>
            <a:ext cx="178117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2399" y="3276600"/>
            <a:ext cx="419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Intended major:  </a:t>
            </a:r>
          </a:p>
          <a:p>
            <a:endParaRPr lang="en-US" sz="2800" dirty="0"/>
          </a:p>
          <a:p>
            <a:r>
              <a:rPr lang="en-US" sz="2800" dirty="0" smtClean="0"/>
              <a:t>Elementary Education or Spanish Education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Bowling Green State University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96" y="1447800"/>
            <a:ext cx="3216554" cy="464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96" y="1600200"/>
            <a:ext cx="3216554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76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418">
        <p14:reveal/>
      </p:transition>
    </mc:Choice>
    <mc:Fallback>
      <p:transition spd="slow" advTm="64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Sarah McClure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414421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1382943"/>
            <a:ext cx="5257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Sports</a:t>
            </a:r>
            <a:r>
              <a:rPr lang="en-US" sz="2800" dirty="0" smtClean="0"/>
              <a:t>: </a:t>
            </a:r>
            <a:r>
              <a:rPr lang="en-US" sz="2800" dirty="0" smtClean="0"/>
              <a:t>Track, Cross Country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Clubs: </a:t>
            </a:r>
            <a:r>
              <a:rPr lang="en-US" sz="2800" dirty="0" smtClean="0"/>
              <a:t>Choir, National Honor Society, Student Council </a:t>
            </a:r>
          </a:p>
          <a:p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Leadership</a:t>
            </a:r>
            <a:r>
              <a:rPr lang="en-US" sz="2800" b="1" dirty="0" smtClean="0"/>
              <a:t>:  </a:t>
            </a:r>
            <a:r>
              <a:rPr lang="en-US" sz="2800" dirty="0" smtClean="0"/>
              <a:t>Team Captain in Track, Camp Counselor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</a:t>
            </a:r>
            <a:r>
              <a:rPr lang="en-US" sz="2800" b="1" dirty="0" smtClean="0"/>
              <a:t>and Outside Activities:  </a:t>
            </a:r>
            <a:r>
              <a:rPr lang="en-US" sz="2800" dirty="0" smtClean="0"/>
              <a:t>Worked with Mentally Adults, Mission Trips, Sunday School Teacher</a:t>
            </a: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2743200" cy="39666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927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56"/>
    </mc:Choice>
    <mc:Fallback>
      <p:transition spd="slow" advTm="26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Sarah 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McClure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1066800"/>
            <a:ext cx="5029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“Regardless of which teaching path I choose, Elementary or Spanish, I am extremely excited to become a teacher and sincerely hope to have a  profound impact on the lives of my students.”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372867"/>
            <a:ext cx="3048000" cy="440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8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1100">
        <p14:reveal/>
      </p:transition>
    </mc:Choice>
    <mc:Fallback>
      <p:transition spd="slow" advTm="111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160016"/>
            <a:ext cx="8743950" cy="1066800"/>
          </a:xfrm>
        </p:spPr>
        <p:txBody>
          <a:bodyPr/>
          <a:lstStyle/>
          <a:p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Alexa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Brewster</a:t>
            </a:r>
            <a:endParaRPr lang="en-US" dirty="0"/>
          </a:p>
        </p:txBody>
      </p:sp>
      <p:pic>
        <p:nvPicPr>
          <p:cNvPr id="7170" name="Picture 2" descr="http://static.wix.com/media/1d3773198194ed69a0b45e82217f6a54.wix_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2130425" cy="153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0750" y="2432018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Streetsboro High 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951" y="3276600"/>
            <a:ext cx="373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Intended major:  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Athletic Training and Physical Education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Kent State University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447800"/>
            <a:ext cx="3571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02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11">
        <p14:reveal/>
      </p:transition>
    </mc:Choice>
    <mc:Fallback>
      <p:transition spd="slow" advTm="70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162580"/>
            <a:ext cx="8591550" cy="1066800"/>
          </a:xfrm>
        </p:spPr>
        <p:txBody>
          <a:bodyPr/>
          <a:lstStyle/>
          <a:p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Alexa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Brewster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258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685801"/>
            <a:ext cx="5715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Sports: </a:t>
            </a:r>
            <a:r>
              <a:rPr lang="en-US" sz="2800" dirty="0" smtClean="0"/>
              <a:t>Voll</a:t>
            </a:r>
            <a:r>
              <a:rPr lang="en-US" sz="2800" dirty="0" smtClean="0"/>
              <a:t>eyball </a:t>
            </a:r>
            <a:r>
              <a:rPr lang="en-US" sz="2800" dirty="0" err="1" smtClean="0"/>
              <a:t>Ist</a:t>
            </a:r>
            <a:r>
              <a:rPr lang="en-US" sz="2800" dirty="0" smtClean="0"/>
              <a:t> Team all District 3 yrs.,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Team all PTC 3 yrs.</a:t>
            </a:r>
          </a:p>
          <a:p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/>
              <a:t>Clubs:  </a:t>
            </a:r>
            <a:r>
              <a:rPr lang="en-US" sz="2800" dirty="0" smtClean="0"/>
              <a:t>Student Council, National Honor Society, Spirit Club President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Leadership:  </a:t>
            </a:r>
            <a:r>
              <a:rPr lang="en-US" sz="2800" dirty="0" smtClean="0"/>
              <a:t>Volleyball Captain 4 yrs.</a:t>
            </a:r>
          </a:p>
          <a:p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and Outside Activities</a:t>
            </a:r>
            <a:r>
              <a:rPr lang="en-US" sz="2800" b="1" dirty="0" smtClean="0"/>
              <a:t>:  </a:t>
            </a:r>
            <a:r>
              <a:rPr lang="en-US" sz="2800" dirty="0" smtClean="0"/>
              <a:t>Community Christmas and Volleyball  For the Cure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47800"/>
            <a:ext cx="3276600" cy="4368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809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9231">
        <p14:reveal/>
      </p:transition>
    </mc:Choice>
    <mc:Fallback>
      <p:transition spd="slow" advTm="292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8835" y="152400"/>
            <a:ext cx="8896350" cy="1066800"/>
          </a:xfrm>
        </p:spPr>
        <p:txBody>
          <a:bodyPr/>
          <a:lstStyle/>
          <a:p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Alexa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Brewster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2058"/>
            <a:ext cx="457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“I </a:t>
            </a:r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plan to take full time rigorous courses of academics and reach my goal by focusing strongly on my studies and earning good grades.”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200"/>
            <a:ext cx="3571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346">
        <p14:reveal/>
      </p:transition>
    </mc:Choice>
    <mc:Fallback>
      <p:transition spd="slow" advTm="103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Samantha Cooper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228599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High 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38862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Intended major:  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Early Childhood Education and Intervention Specialist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Mount Union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362" y="609598"/>
            <a:ext cx="1362075" cy="13330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52600"/>
            <a:ext cx="299002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34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998">
        <p14:reveal/>
      </p:transition>
    </mc:Choice>
    <mc:Fallback>
      <p:transition spd="slow" advTm="699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1"/>
            <a:ext cx="8715375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Samantha Cooper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533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1169" y="1295400"/>
            <a:ext cx="5257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Clubs</a:t>
            </a:r>
            <a:r>
              <a:rPr lang="en-US" sz="2800" b="1" dirty="0" smtClean="0"/>
              <a:t>:  </a:t>
            </a:r>
            <a:r>
              <a:rPr lang="en-US" sz="2800" dirty="0" smtClean="0"/>
              <a:t>National Honor Society, Student Council, Teen Institute, and Drama Club</a:t>
            </a:r>
          </a:p>
          <a:p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Leadership:  </a:t>
            </a:r>
            <a:r>
              <a:rPr lang="en-US" sz="2800" dirty="0" smtClean="0"/>
              <a:t>Valedictorian, Student Advisory Board for the School Levy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and Outside Activities</a:t>
            </a:r>
            <a:r>
              <a:rPr lang="en-US" sz="2800" b="1" dirty="0" smtClean="0"/>
              <a:t>:  </a:t>
            </a:r>
            <a:r>
              <a:rPr lang="en-US" sz="2800" dirty="0" smtClean="0"/>
              <a:t>Mission Trips,  Junior Achievement Instructor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54" y="1414790"/>
            <a:ext cx="3124200" cy="43033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374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1656">
        <p14:reveal/>
      </p:transition>
    </mc:Choice>
    <mc:Fallback>
      <p:transition spd="slow" advTm="216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Samantha Cooper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133600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“Ever since I was a little girl, I have wanted to be a teacher.”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28244"/>
            <a:ext cx="3125648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1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344">
        <p14:reveal/>
      </p:transition>
    </mc:Choice>
    <mc:Fallback>
      <p:transition spd="slow" advTm="83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0016"/>
            <a:ext cx="8743950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Melody Smith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2209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High 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612217"/>
            <a:ext cx="373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Intended major: </a:t>
            </a:r>
            <a:r>
              <a:rPr lang="en-US" b="1" dirty="0" smtClean="0"/>
              <a:t> </a:t>
            </a:r>
          </a:p>
          <a:p>
            <a:endParaRPr lang="en-US" dirty="0"/>
          </a:p>
          <a:p>
            <a:pPr algn="ctr"/>
            <a:r>
              <a:rPr lang="en-US" sz="2400" dirty="0" smtClean="0"/>
              <a:t>Vocal and Instrumental Music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Kent State University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371600"/>
            <a:ext cx="3571875" cy="4762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33400"/>
            <a:ext cx="1447800" cy="14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93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684">
        <p14:reveal/>
      </p:transition>
    </mc:Choice>
    <mc:Fallback>
      <p:transition spd="slow" advTm="66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1"/>
            <a:ext cx="8715375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Melody Smith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533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1342915"/>
            <a:ext cx="533399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Clubs</a:t>
            </a:r>
            <a:r>
              <a:rPr lang="en-US" sz="2800" b="1" dirty="0"/>
              <a:t>:  </a:t>
            </a:r>
            <a:r>
              <a:rPr lang="en-US" sz="2800" dirty="0"/>
              <a:t>Choir, Drama and </a:t>
            </a:r>
            <a:r>
              <a:rPr lang="en-US" sz="2800" dirty="0" smtClean="0"/>
              <a:t>Band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Sports:  </a:t>
            </a:r>
            <a:r>
              <a:rPr lang="en-US" sz="2800" dirty="0" smtClean="0"/>
              <a:t>Tennis</a:t>
            </a:r>
            <a:endParaRPr lang="en-US" sz="2800" dirty="0"/>
          </a:p>
          <a:p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Leadership:  </a:t>
            </a:r>
            <a:r>
              <a:rPr lang="en-US" sz="2800" dirty="0" smtClean="0"/>
              <a:t>National Honor   Society,</a:t>
            </a:r>
            <a:r>
              <a:rPr lang="en-US" sz="2800" b="1" dirty="0" smtClean="0"/>
              <a:t>  </a:t>
            </a:r>
            <a:r>
              <a:rPr lang="en-US" sz="2800" dirty="0" smtClean="0"/>
              <a:t>President of Field Concert Choir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and Outside Activities</a:t>
            </a:r>
            <a:r>
              <a:rPr lang="en-US" sz="2800" b="1" dirty="0" smtClean="0"/>
              <a:t>:  </a:t>
            </a:r>
            <a:r>
              <a:rPr lang="en-US" sz="2800" dirty="0" smtClean="0"/>
              <a:t>Professional Magician, Community  Music Organizations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64992"/>
            <a:ext cx="3571875" cy="4762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2847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4492">
        <p14:reveal/>
      </p:transition>
    </mc:Choice>
    <mc:Fallback>
      <p:transition spd="slow" advTm="24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Melody Smith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133600"/>
            <a:ext cx="396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“I want to be able to share my love of music with adults and children alike.”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3571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9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384">
        <p14:reveal/>
      </p:transition>
    </mc:Choice>
    <mc:Fallback>
      <p:transition spd="slow" advTm="83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Ashley Spangler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8908" y="251683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Waterloo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High 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38862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Intended major:  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Art Education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Kent State University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432024"/>
            <a:ext cx="3343275" cy="4762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382385"/>
            <a:ext cx="1562100" cy="162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8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155">
        <p14:reveal/>
      </p:transition>
    </mc:Choice>
    <mc:Fallback>
      <p:transition spd="slow" advTm="61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Ashley Spangler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20846" y="4572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2146" y="1143000"/>
            <a:ext cx="5257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Sports:  </a:t>
            </a:r>
            <a:r>
              <a:rPr lang="en-US" sz="2800" dirty="0" smtClean="0"/>
              <a:t>Cheerleader and </a:t>
            </a:r>
            <a:r>
              <a:rPr lang="en-US" sz="2800" dirty="0"/>
              <a:t>C</a:t>
            </a:r>
            <a:r>
              <a:rPr lang="en-US" sz="2800" dirty="0" smtClean="0"/>
              <a:t>heerleader Captain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Clubs:  </a:t>
            </a:r>
            <a:r>
              <a:rPr lang="en-US" sz="2800" dirty="0" smtClean="0"/>
              <a:t>Art Club, Drama Club, National Honor Society, Poetry Club, Color Guard, Lead role in the Wizard of Oz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and Outside Activities: </a:t>
            </a:r>
            <a:r>
              <a:rPr lang="en-US" sz="2800" b="1" dirty="0" smtClean="0"/>
              <a:t> </a:t>
            </a:r>
            <a:r>
              <a:rPr lang="en-US" sz="2800" dirty="0" smtClean="0"/>
              <a:t>Wrestling Statistician and Teacher’s Aide.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3343275" cy="4762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079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3828">
        <p14:reveal/>
      </p:transition>
    </mc:Choice>
    <mc:Fallback>
      <p:transition spd="slow" advTm="23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Ashley Spangler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2632647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“I believe that art changes lives.”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328615"/>
            <a:ext cx="33432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0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606">
        <p14:reveal/>
      </p:transition>
    </mc:Choice>
    <mc:Fallback>
      <p:transition spd="slow" advTm="26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457200"/>
            <a:ext cx="8743950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Kayla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Tuma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22098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Streetsboro High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950" y="3612217"/>
            <a:ext cx="4411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Intended major:  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Early </a:t>
            </a:r>
            <a:r>
              <a:rPr lang="en-US" sz="2400" dirty="0" smtClean="0"/>
              <a:t>Childhood Education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Kent State University</a:t>
            </a:r>
            <a:endParaRPr lang="en-US" sz="2400" dirty="0"/>
          </a:p>
        </p:txBody>
      </p:sp>
      <p:pic>
        <p:nvPicPr>
          <p:cNvPr id="7" name="Picture 2" descr="http://static.wix.com/media/1d3773198194ed69a0b45e82217f6a54.wix_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2130425" cy="153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1600200"/>
            <a:ext cx="2918079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928">
        <p14:reveal/>
      </p:transition>
    </mc:Choice>
    <mc:Fallback>
      <p:transition spd="slow" advTm="49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370820"/>
            <a:ext cx="8362950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Kayla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Tuma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3042" y="152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Activities:</a:t>
            </a:r>
            <a:endParaRPr lang="en-US" sz="2800" dirty="0">
              <a:solidFill>
                <a:srgbClr val="0099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746" y="728573"/>
            <a:ext cx="5257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Sports:  </a:t>
            </a:r>
            <a:r>
              <a:rPr lang="en-US" sz="2800" dirty="0" smtClean="0"/>
              <a:t>Cheerleader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Clubs:  </a:t>
            </a:r>
            <a:r>
              <a:rPr lang="en-US" sz="2800" dirty="0" smtClean="0"/>
              <a:t>National Honor Society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Leadership:  </a:t>
            </a:r>
            <a:r>
              <a:rPr lang="en-US" sz="2800" dirty="0" smtClean="0"/>
              <a:t>Class President 4 Yrs., Cheer Captain, Spirit Club Officer, Secretary of Student Council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Volunteer and Outside Activities:  </a:t>
            </a:r>
            <a:r>
              <a:rPr lang="en-US" sz="2800" dirty="0" smtClean="0"/>
              <a:t>Community Christmas, Pinwheels for Prevention, Nursing Home Volunteer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71" y="1600200"/>
            <a:ext cx="2918079" cy="4381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7271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7625">
        <p14:reveal/>
      </p:transition>
    </mc:Choice>
    <mc:Fallback>
      <p:transition spd="slow" advTm="176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152400"/>
            <a:ext cx="7677150" cy="1066800"/>
          </a:xfrm>
        </p:spPr>
        <p:txBody>
          <a:bodyPr/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Kayla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Tuma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2057400"/>
            <a:ext cx="502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“I’m not the average student; I work for what I want.  When I have my mind set to do something, I strive to achieve it.”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200"/>
            <a:ext cx="31718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36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383">
        <p14:reveal/>
      </p:transition>
    </mc:Choice>
    <mc:Fallback>
      <p:transition spd="slow" advTm="73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66800"/>
            <a:ext cx="8077200" cy="10668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 </a:t>
            </a:r>
            <a:r>
              <a:rPr lang="en-US" sz="4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PCRTA Scholarship </a:t>
            </a:r>
            <a:br>
              <a:rPr lang="en-US" sz="4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4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Committee Members:</a:t>
            </a:r>
            <a:endParaRPr lang="en-US" sz="4400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13360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Jan Fencl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Dave Gynn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Jim Montaquila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Lowell Myers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Norm Park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Kay Wise</a:t>
            </a:r>
            <a:endParaRPr lang="en-US" sz="4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1095378" cy="12287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3705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9352">
        <p14:reveal/>
      </p:transition>
    </mc:Choice>
    <mc:Fallback>
      <p:transition spd="slow" advTm="193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14800"/>
            <a:ext cx="8077200" cy="10668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Our thanks to </a:t>
            </a:r>
            <a:r>
              <a:rPr lang="en-US" sz="4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Edith Scott and the PCRTA Members </a:t>
            </a:r>
            <a:r>
              <a:rPr lang="en-US" sz="4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who volunteered their time to support the Scholarship Program.</a:t>
            </a:r>
            <a:endParaRPr lang="en-US" sz="44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1095378" cy="12287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910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9352">
        <p14:reveal/>
      </p:transition>
    </mc:Choice>
    <mc:Fallback>
      <p:transition spd="slow" advTm="193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4|6.2|6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4.4|6.8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4|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4.2|4|4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6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|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.2|2.4|2.9|2.5|3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.2|2.4|2.9|2.5|3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491</TotalTime>
  <Words>543</Words>
  <Application>Microsoft Office PowerPoint</Application>
  <PresentationFormat>On-screen Show (4:3)</PresentationFormat>
  <Paragraphs>113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Soho</vt:lpstr>
      <vt:lpstr>PowerPoint Presentation</vt:lpstr>
      <vt:lpstr>Sarah Mc     Sarah McClure</vt:lpstr>
      <vt:lpstr>Sarah McClure</vt:lpstr>
      <vt:lpstr>Sarah McClure</vt:lpstr>
      <vt:lpstr>Alexa Brewster</vt:lpstr>
      <vt:lpstr>Alexa Brewster</vt:lpstr>
      <vt:lpstr>Alexa Brewster</vt:lpstr>
      <vt:lpstr>Samantha Cooper</vt:lpstr>
      <vt:lpstr>Samantha Cooper</vt:lpstr>
      <vt:lpstr>Samantha Cooper</vt:lpstr>
      <vt:lpstr>Melody Smith</vt:lpstr>
      <vt:lpstr>Melody Smith</vt:lpstr>
      <vt:lpstr>Melody Smith</vt:lpstr>
      <vt:lpstr>Ashley Spangler</vt:lpstr>
      <vt:lpstr>Ashley Spangler</vt:lpstr>
      <vt:lpstr>Ashley Spangler</vt:lpstr>
      <vt:lpstr>Kayla Tuma</vt:lpstr>
      <vt:lpstr>Kayla Tuma</vt:lpstr>
      <vt:lpstr>Kayla Tuma</vt:lpstr>
      <vt:lpstr>2013 PCRTA Scholarship  Committee Members:</vt:lpstr>
      <vt:lpstr>Our thanks to Edith Scott and the PCRTA Members who volunteered their time to support the Scholarship Program.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J Evans</dc:creator>
  <cp:lastModifiedBy>Charles J Evans</cp:lastModifiedBy>
  <cp:revision>52</cp:revision>
  <dcterms:created xsi:type="dcterms:W3CDTF">2012-06-20T15:12:40Z</dcterms:created>
  <dcterms:modified xsi:type="dcterms:W3CDTF">2013-06-14T17:46:16Z</dcterms:modified>
</cp:coreProperties>
</file>